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png" ContentType="image/png"/>
  <Default Extension="jpeg" ContentType="image/jpeg"/>
  <Override PartName="/_rels/.rels" ContentType="application/vnd.openxmlformats-package.relationship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_rels/slideMaster1.xml.rels" ContentType="application/vnd.openxmlformats-package.relationships+xml"/>
  <Override PartName="/ppt/theme/theme1.xml" ContentType="application/vnd.openxmlformats-officedocument.them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_rels/slideLayout1.xml.rels" ContentType="application/vnd.openxmlformats-package.relationships+xml"/>
  <Override PartName="/ppt/slideLayouts/_rels/slideLayout2.xml.rels" ContentType="application/vnd.openxmlformats-package.relationships+xml"/>
  <Override PartName="/ppt/slideLayouts/_rels/slideLayout3.xml.rels" ContentType="application/vnd.openxmlformats-package.relationships+xml"/>
  <Override PartName="/ppt/slideLayouts/_rels/slideLayout4.xml.rels" ContentType="application/vnd.openxmlformats-package.relationships+xml"/>
  <Override PartName="/ppt/slideLayouts/_rels/slideLayout5.xml.rels" ContentType="application/vnd.openxmlformats-package.relationships+xml"/>
  <Override PartName="/ppt/slideLayouts/_rels/slideLayout6.xml.rels" ContentType="application/vnd.openxmlformats-package.relationships+xml"/>
  <Override PartName="/ppt/slideLayouts/_rels/slideLayout7.xml.rels" ContentType="application/vnd.openxmlformats-package.relationships+xml"/>
  <Override PartName="/ppt/slideLayouts/_rels/slideLayout8.xml.rels" ContentType="application/vnd.openxmlformats-package.relationships+xml"/>
  <Override PartName="/ppt/slideLayouts/_rels/slideLayout9.xml.rels" ContentType="application/vnd.openxmlformats-package.relationships+xml"/>
  <Override PartName="/ppt/slideLayouts/_rels/slideLayout10.xml.rels" ContentType="application/vnd.openxmlformats-package.relationships+xml"/>
  <Override PartName="/ppt/slideLayouts/_rels/slideLayout11.xml.rels" ContentType="application/vnd.openxmlformats-package.relationships+xml"/>
  <Override PartName="/ppt/slideLayouts/_rels/slideLayout12.xml.rels" ContentType="application/vnd.openxmlformats-package.relationships+xml"/>
  <Override PartName="/ppt/media/image1.jpeg" ContentType="image/jpeg"/>
  <Override PartName="/ppt/media/image2.jpeg" ContentType="image/jpeg"/>
  <Override PartName="/ppt/_rels/presentation.xml.rels" ContentType="application/vnd.openxmlformats-package.relationships+xml"/>
  <Override PartName="/ppt/slides/slide1.xml" ContentType="application/vnd.openxmlformats-officedocument.presentationml.slide+xml"/>
  <Override PartName="/ppt/slides/_rels/slide1.xml.rels" ContentType="application/vnd.openxmlformats-package.relationships+xml"/>
  <Override PartName="/ppt/presProps.xml" ContentType="application/vnd.openxmlformats-officedocument.presentationml.presProps+xml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custom-properties" Target="docProps/custom.xml"/><Relationship Id="rId4" Type="http://schemas.openxmlformats.org/officeDocument/2006/relationships/officeDocument" Target="ppt/presentation.xml"/>
</Relationships>
</file>

<file path=ppt/presentation.xml><?xml version="1.0" encoding="utf-8"?>
<p:presentation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sldMasterIdLst>
    <p:sldMasterId id="2147483648" r:id="rId2"/>
  </p:sldMasterIdLst>
  <p:sldIdLst>
    <p:sldId id="256" r:id="rId3"/>
  </p:sldIdLst>
  <p:sldSz cx="10691813" cy="15119350"/>
  <p:notesSz cx="7559675" cy="10691813"/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/>
</p:presentationPr>
</file>

<file path=ppt/_rels/presentation.xml.rels><?xml version="1.0" encoding="UTF-8"?>
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3" Type="http://schemas.openxmlformats.org/officeDocument/2006/relationships/slide" Target="slides/slide1.xml"/><Relationship Id="rId4" Type="http://schemas.openxmlformats.org/officeDocument/2006/relationships/presProps" Target="presProps.xml"/>
</Relationships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eg"/>
</Relationships>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eg"/>
</Relationships>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eg"/>
</Relationships>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eg"/>
</Relationships>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eg"/>
</Relationships>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eg"/>
</Relationships>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eg"/>
</Relationships>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eg"/>
</Relationships>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eg"/>
</Relationships>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eg"/>
</Relationships>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eg"/>
</Relationships>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eg"/>
</Relationships>
</file>

<file path=ppt/slideLayouts/slideLayout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bg>
      <p:bgPr>
        <a:blipFill rotWithShape="0">
          <a:blip r:embed="rId2"/>
          <a:stretch/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0" name="PlaceHolder 1"/>
          <p:cNvSpPr>
            <a:spLocks noGrp="1"/>
          </p:cNvSpPr>
          <p:nvPr>
            <p:ph type="title"/>
          </p:nvPr>
        </p:nvSpPr>
        <p:spPr>
          <a:xfrm>
            <a:off x="801720" y="4696560"/>
            <a:ext cx="9086760" cy="32396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cs-CZ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Klikněte pro úpravu formátu textu nadpisu</a:t>
            </a:r>
            <a:endParaRPr b="0" lang="cs-CZ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" name="PlaceHolder 2"/>
          <p:cNvSpPr>
            <a:spLocks noGrp="1"/>
          </p:cNvSpPr>
          <p:nvPr>
            <p:ph type="body"/>
          </p:nvPr>
        </p:nvSpPr>
        <p:spPr>
          <a:xfrm>
            <a:off x="534240" y="3537720"/>
            <a:ext cx="4694760" cy="8768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lnSpc>
                <a:spcPct val="10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cs-CZ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Klikněte pro úpravu formátu textu osnovy</a:t>
            </a:r>
            <a:endParaRPr b="0" lang="cs-CZ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1" marL="864000" indent="-324000">
              <a:lnSpc>
                <a:spcPct val="100000"/>
              </a:lnSpc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cs-CZ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Druhá úroveň</a:t>
            </a:r>
            <a:endParaRPr b="0" lang="cs-CZ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2" marL="1296000" indent="-288000">
              <a:lnSpc>
                <a:spcPct val="100000"/>
              </a:lnSpc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cs-CZ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Třetí úroveň</a:t>
            </a:r>
            <a:endParaRPr b="0" lang="cs-CZ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3" marL="1728000" indent="-216000">
              <a:lnSpc>
                <a:spcPct val="100000"/>
              </a:lnSpc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cs-CZ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Čtvrtá úroveň osnovy</a:t>
            </a:r>
            <a:endParaRPr b="0" lang="cs-CZ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4" marL="2160000" indent="-216000">
              <a:lnSpc>
                <a:spcPct val="10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cs-CZ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Pátá úroveň osnovy</a:t>
            </a:r>
            <a:endParaRPr b="0" lang="cs-CZ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5" marL="2592000" indent="-216000">
              <a:lnSpc>
                <a:spcPct val="10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cs-CZ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Šestá úroveň</a:t>
            </a:r>
            <a:endParaRPr b="0" lang="cs-CZ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6" marL="3024000" indent="-216000">
              <a:lnSpc>
                <a:spcPct val="10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cs-CZ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Sedmá úroveň</a:t>
            </a:r>
            <a:endParaRPr b="0" lang="cs-CZ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2" name="PlaceHolder 3"/>
          <p:cNvSpPr>
            <a:spLocks noGrp="1"/>
          </p:cNvSpPr>
          <p:nvPr>
            <p:ph type="body"/>
          </p:nvPr>
        </p:nvSpPr>
        <p:spPr>
          <a:xfrm>
            <a:off x="5464800" y="3537720"/>
            <a:ext cx="4694760" cy="8768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lnSpc>
                <a:spcPct val="10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cs-CZ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Klikněte pro úpravu formátu textu osnovy</a:t>
            </a:r>
            <a:endParaRPr b="0" lang="cs-CZ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1" marL="864000" indent="-324000">
              <a:lnSpc>
                <a:spcPct val="100000"/>
              </a:lnSpc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cs-CZ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Druhá úroveň</a:t>
            </a:r>
            <a:endParaRPr b="0" lang="cs-CZ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2" marL="1296000" indent="-288000">
              <a:lnSpc>
                <a:spcPct val="100000"/>
              </a:lnSpc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cs-CZ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Třetí úroveň</a:t>
            </a:r>
            <a:endParaRPr b="0" lang="cs-CZ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3" marL="1728000" indent="-216000">
              <a:lnSpc>
                <a:spcPct val="100000"/>
              </a:lnSpc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cs-CZ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Čtvrtá úroveň osnovy</a:t>
            </a:r>
            <a:endParaRPr b="0" lang="cs-CZ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4" marL="2160000" indent="-216000">
              <a:lnSpc>
                <a:spcPct val="10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cs-CZ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Pátá úroveň osnovy</a:t>
            </a:r>
            <a:endParaRPr b="0" lang="cs-CZ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5" marL="2592000" indent="-216000">
              <a:lnSpc>
                <a:spcPct val="10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cs-CZ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Šestá úroveň</a:t>
            </a:r>
            <a:endParaRPr b="0" lang="cs-CZ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6" marL="3024000" indent="-216000">
              <a:lnSpc>
                <a:spcPct val="10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cs-CZ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Sedmá úroveň</a:t>
            </a:r>
            <a:endParaRPr b="0" lang="cs-CZ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</p:spTree>
  </p:cSld>
</p:sldLayout>
</file>

<file path=ppt/slideLayouts/slideLayout1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bg>
      <p:bgPr>
        <a:blipFill rotWithShape="0">
          <a:blip r:embed="rId2"/>
          <a:stretch/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PlaceHolder 1"/>
          <p:cNvSpPr>
            <a:spLocks noGrp="1"/>
          </p:cNvSpPr>
          <p:nvPr>
            <p:ph type="title"/>
          </p:nvPr>
        </p:nvSpPr>
        <p:spPr>
          <a:xfrm>
            <a:off x="534600" y="603000"/>
            <a:ext cx="9622440" cy="25246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r>
              <a:rPr b="0" lang="cs-CZ" sz="44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Klikněte pro úpravu formátu textu nadpisu</a:t>
            </a:r>
            <a:endParaRPr b="0" lang="cs-CZ" sz="4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35" name="PlaceHolder 2"/>
          <p:cNvSpPr>
            <a:spLocks noGrp="1"/>
          </p:cNvSpPr>
          <p:nvPr>
            <p:ph type="body"/>
          </p:nvPr>
        </p:nvSpPr>
        <p:spPr>
          <a:xfrm>
            <a:off x="534600" y="3538080"/>
            <a:ext cx="9622440" cy="87692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cs-CZ" sz="32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Klikněte pro úpravu formátu textu osnovy</a:t>
            </a:r>
            <a:endParaRPr b="0" lang="cs-CZ" sz="32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cs-CZ" sz="2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Druhá úroveň</a:t>
            </a:r>
            <a:endParaRPr b="0" lang="cs-CZ" sz="2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cs-CZ" sz="24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Třetí úroveň</a:t>
            </a:r>
            <a:endParaRPr b="0" lang="cs-CZ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cs-CZ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Čtvrtá úroveň osnovy</a:t>
            </a:r>
            <a:endParaRPr b="0" lang="cs-CZ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cs-CZ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Pátá úroveň osnovy</a:t>
            </a:r>
            <a:endParaRPr b="0" lang="cs-CZ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cs-CZ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Šestá úroveň</a:t>
            </a:r>
            <a:endParaRPr b="0" lang="cs-CZ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cs-CZ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Sedmá úroveň</a:t>
            </a:r>
            <a:endParaRPr b="0" lang="cs-CZ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</p:spTree>
  </p:cSld>
</p:sldLayout>
</file>

<file path=ppt/slideLayouts/slideLayout1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bg>
      <p:bgPr>
        <a:blipFill rotWithShape="0">
          <a:blip r:embed="rId2"/>
          <a:stretch/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PlaceHolder 1"/>
          <p:cNvSpPr>
            <a:spLocks noGrp="1"/>
          </p:cNvSpPr>
          <p:nvPr>
            <p:ph type="title"/>
          </p:nvPr>
        </p:nvSpPr>
        <p:spPr>
          <a:xfrm>
            <a:off x="801720" y="4696560"/>
            <a:ext cx="9086760" cy="32396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cs-CZ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Klikněte pro úpravu formátu textu nadpisu</a:t>
            </a:r>
            <a:endParaRPr b="0" lang="cs-CZ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37" name="PlaceHolder 2"/>
          <p:cNvSpPr>
            <a:spLocks noGrp="1"/>
          </p:cNvSpPr>
          <p:nvPr>
            <p:ph type="body"/>
          </p:nvPr>
        </p:nvSpPr>
        <p:spPr>
          <a:xfrm>
            <a:off x="534600" y="3538080"/>
            <a:ext cx="9622440" cy="87692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cs-CZ" sz="32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Klikněte pro úpravu formátu textu osnovy</a:t>
            </a:r>
            <a:endParaRPr b="0" lang="cs-CZ" sz="32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cs-CZ" sz="2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Druhá úroveň</a:t>
            </a:r>
            <a:endParaRPr b="0" lang="cs-CZ" sz="2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cs-CZ" sz="24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Třetí úroveň</a:t>
            </a:r>
            <a:endParaRPr b="0" lang="cs-CZ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cs-CZ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Čtvrtá úroveň osnovy</a:t>
            </a:r>
            <a:endParaRPr b="0" lang="cs-CZ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cs-CZ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Pátá úroveň osnovy</a:t>
            </a:r>
            <a:endParaRPr b="0" lang="cs-CZ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cs-CZ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Šestá úroveň</a:t>
            </a:r>
            <a:endParaRPr b="0" lang="cs-CZ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cs-CZ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Sedmá úroveň</a:t>
            </a:r>
            <a:endParaRPr b="0" lang="cs-CZ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</p:spTree>
  </p:cSld>
</p:sldLayout>
</file>

<file path=ppt/slideLayouts/slideLayout1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bg>
      <p:bgPr>
        <a:blipFill rotWithShape="0">
          <a:blip r:embed="rId2"/>
          <a:stretch/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PlaceHolder 1"/>
          <p:cNvSpPr>
            <a:spLocks noGrp="1"/>
          </p:cNvSpPr>
          <p:nvPr>
            <p:ph type="title"/>
          </p:nvPr>
        </p:nvSpPr>
        <p:spPr>
          <a:xfrm>
            <a:off x="801720" y="4696560"/>
            <a:ext cx="9086760" cy="32396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cs-CZ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Klikněte pro úpravu formátu textu nadpisu</a:t>
            </a:r>
            <a:endParaRPr b="0" lang="cs-CZ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39" name="PlaceHolder 2"/>
          <p:cNvSpPr>
            <a:spLocks noGrp="1"/>
          </p:cNvSpPr>
          <p:nvPr>
            <p:ph type="body"/>
          </p:nvPr>
        </p:nvSpPr>
        <p:spPr>
          <a:xfrm>
            <a:off x="534240" y="3537720"/>
            <a:ext cx="9621360" cy="8768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lnSpc>
                <a:spcPct val="10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cs-CZ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Klikněte pro úpravu formátu textu osnovy</a:t>
            </a:r>
            <a:endParaRPr b="0" lang="cs-CZ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1" marL="864000" indent="-324000">
              <a:lnSpc>
                <a:spcPct val="100000"/>
              </a:lnSpc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cs-CZ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Druhá úroveň</a:t>
            </a:r>
            <a:endParaRPr b="0" lang="cs-CZ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2" marL="1296000" indent="-288000">
              <a:lnSpc>
                <a:spcPct val="100000"/>
              </a:lnSpc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cs-CZ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Třetí úroveň</a:t>
            </a:r>
            <a:endParaRPr b="0" lang="cs-CZ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3" marL="1728000" indent="-216000">
              <a:lnSpc>
                <a:spcPct val="100000"/>
              </a:lnSpc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cs-CZ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Čtvrtá úroveň osnovy</a:t>
            </a:r>
            <a:endParaRPr b="0" lang="cs-CZ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4" marL="2160000" indent="-216000">
              <a:lnSpc>
                <a:spcPct val="10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cs-CZ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Pátá úroveň osnovy</a:t>
            </a:r>
            <a:endParaRPr b="0" lang="cs-CZ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5" marL="2592000" indent="-216000">
              <a:lnSpc>
                <a:spcPct val="10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cs-CZ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Šestá úroveň</a:t>
            </a:r>
            <a:endParaRPr b="0" lang="cs-CZ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6" marL="3024000" indent="-216000">
              <a:lnSpc>
                <a:spcPct val="10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cs-CZ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Sedmá úroveň</a:t>
            </a:r>
            <a:endParaRPr b="0" lang="cs-CZ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</p:spTree>
  </p:cSld>
</p:sldLayout>
</file>

<file path=ppt/slideLayouts/slideLayout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bg>
      <p:bgPr>
        <a:blipFill rotWithShape="0">
          <a:blip r:embed="rId2"/>
          <a:stretch/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ceHolder 1"/>
          <p:cNvSpPr>
            <a:spLocks noGrp="1"/>
          </p:cNvSpPr>
          <p:nvPr>
            <p:ph type="title"/>
          </p:nvPr>
        </p:nvSpPr>
        <p:spPr>
          <a:xfrm>
            <a:off x="801720" y="4696560"/>
            <a:ext cx="9086760" cy="32396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cs-CZ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Klikněte pro úpravu formátu textu nadpisu</a:t>
            </a:r>
            <a:endParaRPr b="0" lang="cs-CZ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4" name="PlaceHolder 2"/>
          <p:cNvSpPr>
            <a:spLocks noGrp="1"/>
          </p:cNvSpPr>
          <p:nvPr>
            <p:ph type="body"/>
          </p:nvPr>
        </p:nvSpPr>
        <p:spPr>
          <a:xfrm>
            <a:off x="534600" y="3538080"/>
            <a:ext cx="9622440" cy="87692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cs-CZ" sz="32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Klikněte pro úpravu formátu textu osnovy</a:t>
            </a:r>
            <a:endParaRPr b="0" lang="cs-CZ" sz="32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cs-CZ" sz="2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Druhá úroveň</a:t>
            </a:r>
            <a:endParaRPr b="0" lang="cs-CZ" sz="2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cs-CZ" sz="24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Třetí úroveň</a:t>
            </a:r>
            <a:endParaRPr b="0" lang="cs-CZ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cs-CZ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Čtvrtá úroveň osnovy</a:t>
            </a:r>
            <a:endParaRPr b="0" lang="cs-CZ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cs-CZ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Pátá úroveň osnovy</a:t>
            </a:r>
            <a:endParaRPr b="0" lang="cs-CZ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cs-CZ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Šestá úroveň</a:t>
            </a:r>
            <a:endParaRPr b="0" lang="cs-CZ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cs-CZ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Sedmá úroveň</a:t>
            </a:r>
            <a:endParaRPr b="0" lang="cs-CZ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</p:spTree>
  </p:cSld>
</p:sldLayout>
</file>

<file path=ppt/slideLayouts/slideLayout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Centered Text">
    <p:bg>
      <p:bgPr>
        <a:blipFill rotWithShape="0">
          <a:blip r:embed="rId2"/>
          <a:stretch/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ceHolder 1"/>
          <p:cNvSpPr>
            <a:spLocks noGrp="1"/>
          </p:cNvSpPr>
          <p:nvPr>
            <p:ph type="title"/>
          </p:nvPr>
        </p:nvSpPr>
        <p:spPr>
          <a:xfrm>
            <a:off x="534600" y="603000"/>
            <a:ext cx="9622440" cy="25246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r>
              <a:rPr b="0" lang="cs-CZ" sz="44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Klikněte pro úpravu formátu textu nadpisu</a:t>
            </a:r>
            <a:endParaRPr b="0" lang="cs-CZ" sz="4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6" name="PlaceHolder 2"/>
          <p:cNvSpPr>
            <a:spLocks noGrp="1"/>
          </p:cNvSpPr>
          <p:nvPr>
            <p:ph type="body"/>
          </p:nvPr>
        </p:nvSpPr>
        <p:spPr>
          <a:xfrm>
            <a:off x="534600" y="3538080"/>
            <a:ext cx="9622440" cy="87692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cs-CZ" sz="32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Klikněte pro úpravu formátu textu osnovy</a:t>
            </a:r>
            <a:endParaRPr b="0" lang="cs-CZ" sz="32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cs-CZ" sz="2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Druhá úroveň</a:t>
            </a:r>
            <a:endParaRPr b="0" lang="cs-CZ" sz="2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cs-CZ" sz="24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Třetí úroveň</a:t>
            </a:r>
            <a:endParaRPr b="0" lang="cs-CZ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cs-CZ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Čtvrtá úroveň osnovy</a:t>
            </a:r>
            <a:endParaRPr b="0" lang="cs-CZ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cs-CZ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Pátá úroveň osnovy</a:t>
            </a:r>
            <a:endParaRPr b="0" lang="cs-CZ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cs-CZ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Šestá úroveň</a:t>
            </a:r>
            <a:endParaRPr b="0" lang="cs-CZ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cs-CZ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Sedmá úroveň</a:t>
            </a:r>
            <a:endParaRPr b="0" lang="cs-CZ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</p:spTree>
  </p:cSld>
</p:sldLayout>
</file>

<file path=ppt/slideLayouts/slideLayout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Tx" preserve="1">
  <p:cSld name="Title, 2 Content and Content">
    <p:bg>
      <p:bgPr>
        <a:blipFill rotWithShape="0">
          <a:blip r:embed="rId2"/>
          <a:stretch/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ceHolder 1"/>
          <p:cNvSpPr>
            <a:spLocks noGrp="1"/>
          </p:cNvSpPr>
          <p:nvPr>
            <p:ph type="title"/>
          </p:nvPr>
        </p:nvSpPr>
        <p:spPr>
          <a:xfrm>
            <a:off x="801720" y="4696560"/>
            <a:ext cx="9086760" cy="32396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cs-CZ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Klikněte pro úpravu formátu textu nadpisu</a:t>
            </a:r>
            <a:endParaRPr b="0" lang="cs-CZ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8" name="PlaceHolder 2"/>
          <p:cNvSpPr>
            <a:spLocks noGrp="1"/>
          </p:cNvSpPr>
          <p:nvPr>
            <p:ph type="body"/>
          </p:nvPr>
        </p:nvSpPr>
        <p:spPr>
          <a:xfrm>
            <a:off x="534240" y="3537720"/>
            <a:ext cx="4694760" cy="41821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lnSpc>
                <a:spcPct val="10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cs-CZ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Klikněte pro úpravu formátu textu osnovy</a:t>
            </a:r>
            <a:endParaRPr b="0" lang="cs-CZ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1" marL="864000" indent="-324000">
              <a:lnSpc>
                <a:spcPct val="100000"/>
              </a:lnSpc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cs-CZ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Druhá úroveň</a:t>
            </a:r>
            <a:endParaRPr b="0" lang="cs-CZ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2" marL="1296000" indent="-288000">
              <a:lnSpc>
                <a:spcPct val="100000"/>
              </a:lnSpc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cs-CZ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Třetí úroveň</a:t>
            </a:r>
            <a:endParaRPr b="0" lang="cs-CZ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3" marL="1728000" indent="-216000">
              <a:lnSpc>
                <a:spcPct val="100000"/>
              </a:lnSpc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cs-CZ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Čtvrtá úroveň osnovy</a:t>
            </a:r>
            <a:endParaRPr b="0" lang="cs-CZ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4" marL="2160000" indent="-216000">
              <a:lnSpc>
                <a:spcPct val="10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cs-CZ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Pátá úroveň osnovy</a:t>
            </a:r>
            <a:endParaRPr b="0" lang="cs-CZ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5" marL="2592000" indent="-216000">
              <a:lnSpc>
                <a:spcPct val="10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cs-CZ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Šestá úroveň</a:t>
            </a:r>
            <a:endParaRPr b="0" lang="cs-CZ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6" marL="3024000" indent="-216000">
              <a:lnSpc>
                <a:spcPct val="10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cs-CZ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Sedmá úroveň</a:t>
            </a:r>
            <a:endParaRPr b="0" lang="cs-CZ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9" name="PlaceHolder 3"/>
          <p:cNvSpPr>
            <a:spLocks noGrp="1"/>
          </p:cNvSpPr>
          <p:nvPr>
            <p:ph type="body"/>
          </p:nvPr>
        </p:nvSpPr>
        <p:spPr>
          <a:xfrm>
            <a:off x="5464800" y="3537720"/>
            <a:ext cx="4694760" cy="8768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lnSpc>
                <a:spcPct val="10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cs-CZ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Klikněte pro úpravu formátu textu osnovy</a:t>
            </a:r>
            <a:endParaRPr b="0" lang="cs-CZ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1" marL="864000" indent="-324000">
              <a:lnSpc>
                <a:spcPct val="100000"/>
              </a:lnSpc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cs-CZ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Druhá úroveň</a:t>
            </a:r>
            <a:endParaRPr b="0" lang="cs-CZ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2" marL="1296000" indent="-288000">
              <a:lnSpc>
                <a:spcPct val="100000"/>
              </a:lnSpc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cs-CZ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Třetí úroveň</a:t>
            </a:r>
            <a:endParaRPr b="0" lang="cs-CZ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3" marL="1728000" indent="-216000">
              <a:lnSpc>
                <a:spcPct val="100000"/>
              </a:lnSpc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cs-CZ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Čtvrtá úroveň osnovy</a:t>
            </a:r>
            <a:endParaRPr b="0" lang="cs-CZ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4" marL="2160000" indent="-216000">
              <a:lnSpc>
                <a:spcPct val="10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cs-CZ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Pátá úroveň osnovy</a:t>
            </a:r>
            <a:endParaRPr b="0" lang="cs-CZ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5" marL="2592000" indent="-216000">
              <a:lnSpc>
                <a:spcPct val="10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cs-CZ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Šestá úroveň</a:t>
            </a:r>
            <a:endParaRPr b="0" lang="cs-CZ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6" marL="3024000" indent="-216000">
              <a:lnSpc>
                <a:spcPct val="10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cs-CZ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Sedmá úroveň</a:t>
            </a:r>
            <a:endParaRPr b="0" lang="cs-CZ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0" name="PlaceHolder 4"/>
          <p:cNvSpPr>
            <a:spLocks noGrp="1"/>
          </p:cNvSpPr>
          <p:nvPr>
            <p:ph type="body"/>
          </p:nvPr>
        </p:nvSpPr>
        <p:spPr>
          <a:xfrm>
            <a:off x="534240" y="8118360"/>
            <a:ext cx="4694760" cy="41821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lnSpc>
                <a:spcPct val="10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cs-CZ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Klikněte pro úpravu formátu textu osnovy</a:t>
            </a:r>
            <a:endParaRPr b="0" lang="cs-CZ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1" marL="864000" indent="-324000">
              <a:lnSpc>
                <a:spcPct val="100000"/>
              </a:lnSpc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cs-CZ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Druhá úroveň</a:t>
            </a:r>
            <a:endParaRPr b="0" lang="cs-CZ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2" marL="1296000" indent="-288000">
              <a:lnSpc>
                <a:spcPct val="100000"/>
              </a:lnSpc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cs-CZ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Třetí úroveň</a:t>
            </a:r>
            <a:endParaRPr b="0" lang="cs-CZ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3" marL="1728000" indent="-216000">
              <a:lnSpc>
                <a:spcPct val="100000"/>
              </a:lnSpc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cs-CZ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Čtvrtá úroveň osnovy</a:t>
            </a:r>
            <a:endParaRPr b="0" lang="cs-CZ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4" marL="2160000" indent="-216000">
              <a:lnSpc>
                <a:spcPct val="10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cs-CZ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Pátá úroveň osnovy</a:t>
            </a:r>
            <a:endParaRPr b="0" lang="cs-CZ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5" marL="2592000" indent="-216000">
              <a:lnSpc>
                <a:spcPct val="10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cs-CZ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Šestá úroveň</a:t>
            </a:r>
            <a:endParaRPr b="0" lang="cs-CZ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6" marL="3024000" indent="-216000">
              <a:lnSpc>
                <a:spcPct val="10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cs-CZ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Sedmá úroveň</a:t>
            </a:r>
            <a:endParaRPr b="0" lang="cs-CZ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</p:spTree>
  </p:cSld>
</p:sldLayout>
</file>

<file path=ppt/slideLayouts/slideLayout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AndTwoObj" preserve="1">
  <p:cSld name="Title Content and 2 Content">
    <p:bg>
      <p:bgPr>
        <a:blipFill rotWithShape="0">
          <a:blip r:embed="rId2"/>
          <a:stretch/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laceHolder 1"/>
          <p:cNvSpPr>
            <a:spLocks noGrp="1"/>
          </p:cNvSpPr>
          <p:nvPr>
            <p:ph type="title"/>
          </p:nvPr>
        </p:nvSpPr>
        <p:spPr>
          <a:xfrm>
            <a:off x="801720" y="4696560"/>
            <a:ext cx="9086760" cy="32396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cs-CZ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Klikněte pro úpravu formátu textu nadpisu</a:t>
            </a:r>
            <a:endParaRPr b="0" lang="cs-CZ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2" name="PlaceHolder 2"/>
          <p:cNvSpPr>
            <a:spLocks noGrp="1"/>
          </p:cNvSpPr>
          <p:nvPr>
            <p:ph type="body"/>
          </p:nvPr>
        </p:nvSpPr>
        <p:spPr>
          <a:xfrm>
            <a:off x="534240" y="3537720"/>
            <a:ext cx="4694760" cy="8768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lnSpc>
                <a:spcPct val="10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cs-CZ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Klikněte pro úpravu formátu textu osnovy</a:t>
            </a:r>
            <a:endParaRPr b="0" lang="cs-CZ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1" marL="864000" indent="-324000">
              <a:lnSpc>
                <a:spcPct val="100000"/>
              </a:lnSpc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cs-CZ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Druhá úroveň</a:t>
            </a:r>
            <a:endParaRPr b="0" lang="cs-CZ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2" marL="1296000" indent="-288000">
              <a:lnSpc>
                <a:spcPct val="100000"/>
              </a:lnSpc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cs-CZ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Třetí úroveň</a:t>
            </a:r>
            <a:endParaRPr b="0" lang="cs-CZ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3" marL="1728000" indent="-216000">
              <a:lnSpc>
                <a:spcPct val="100000"/>
              </a:lnSpc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cs-CZ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Čtvrtá úroveň osnovy</a:t>
            </a:r>
            <a:endParaRPr b="0" lang="cs-CZ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4" marL="2160000" indent="-216000">
              <a:lnSpc>
                <a:spcPct val="10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cs-CZ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Pátá úroveň osnovy</a:t>
            </a:r>
            <a:endParaRPr b="0" lang="cs-CZ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5" marL="2592000" indent="-216000">
              <a:lnSpc>
                <a:spcPct val="10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cs-CZ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Šestá úroveň</a:t>
            </a:r>
            <a:endParaRPr b="0" lang="cs-CZ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6" marL="3024000" indent="-216000">
              <a:lnSpc>
                <a:spcPct val="10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cs-CZ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Sedmá úroveň</a:t>
            </a:r>
            <a:endParaRPr b="0" lang="cs-CZ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3" name="PlaceHolder 3"/>
          <p:cNvSpPr>
            <a:spLocks noGrp="1"/>
          </p:cNvSpPr>
          <p:nvPr>
            <p:ph type="body"/>
          </p:nvPr>
        </p:nvSpPr>
        <p:spPr>
          <a:xfrm>
            <a:off x="5464800" y="3537720"/>
            <a:ext cx="4694760" cy="41821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lnSpc>
                <a:spcPct val="10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cs-CZ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Klikněte pro úpravu formátu textu osnovy</a:t>
            </a:r>
            <a:endParaRPr b="0" lang="cs-CZ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1" marL="864000" indent="-324000">
              <a:lnSpc>
                <a:spcPct val="100000"/>
              </a:lnSpc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cs-CZ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Druhá úroveň</a:t>
            </a:r>
            <a:endParaRPr b="0" lang="cs-CZ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2" marL="1296000" indent="-288000">
              <a:lnSpc>
                <a:spcPct val="100000"/>
              </a:lnSpc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cs-CZ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Třetí úroveň</a:t>
            </a:r>
            <a:endParaRPr b="0" lang="cs-CZ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3" marL="1728000" indent="-216000">
              <a:lnSpc>
                <a:spcPct val="100000"/>
              </a:lnSpc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cs-CZ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Čtvrtá úroveň osnovy</a:t>
            </a:r>
            <a:endParaRPr b="0" lang="cs-CZ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4" marL="2160000" indent="-216000">
              <a:lnSpc>
                <a:spcPct val="10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cs-CZ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Pátá úroveň osnovy</a:t>
            </a:r>
            <a:endParaRPr b="0" lang="cs-CZ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5" marL="2592000" indent="-216000">
              <a:lnSpc>
                <a:spcPct val="10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cs-CZ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Šestá úroveň</a:t>
            </a:r>
            <a:endParaRPr b="0" lang="cs-CZ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6" marL="3024000" indent="-216000">
              <a:lnSpc>
                <a:spcPct val="10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cs-CZ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Sedmá úroveň</a:t>
            </a:r>
            <a:endParaRPr b="0" lang="cs-CZ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4" name="PlaceHolder 4"/>
          <p:cNvSpPr>
            <a:spLocks noGrp="1"/>
          </p:cNvSpPr>
          <p:nvPr>
            <p:ph type="body"/>
          </p:nvPr>
        </p:nvSpPr>
        <p:spPr>
          <a:xfrm>
            <a:off x="5464800" y="8118360"/>
            <a:ext cx="4694760" cy="41821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lnSpc>
                <a:spcPct val="10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cs-CZ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Klikněte pro úpravu formátu textu osnovy</a:t>
            </a:r>
            <a:endParaRPr b="0" lang="cs-CZ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1" marL="864000" indent="-324000">
              <a:lnSpc>
                <a:spcPct val="100000"/>
              </a:lnSpc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cs-CZ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Druhá úroveň</a:t>
            </a:r>
            <a:endParaRPr b="0" lang="cs-CZ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2" marL="1296000" indent="-288000">
              <a:lnSpc>
                <a:spcPct val="100000"/>
              </a:lnSpc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cs-CZ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Třetí úroveň</a:t>
            </a:r>
            <a:endParaRPr b="0" lang="cs-CZ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3" marL="1728000" indent="-216000">
              <a:lnSpc>
                <a:spcPct val="100000"/>
              </a:lnSpc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cs-CZ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Čtvrtá úroveň osnovy</a:t>
            </a:r>
            <a:endParaRPr b="0" lang="cs-CZ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4" marL="2160000" indent="-216000">
              <a:lnSpc>
                <a:spcPct val="10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cs-CZ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Pátá úroveň osnovy</a:t>
            </a:r>
            <a:endParaRPr b="0" lang="cs-CZ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5" marL="2592000" indent="-216000">
              <a:lnSpc>
                <a:spcPct val="10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cs-CZ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Šestá úroveň</a:t>
            </a:r>
            <a:endParaRPr b="0" lang="cs-CZ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6" marL="3024000" indent="-216000">
              <a:lnSpc>
                <a:spcPct val="10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cs-CZ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Sedmá úroveň</a:t>
            </a:r>
            <a:endParaRPr b="0" lang="cs-CZ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</p:spTree>
  </p:cSld>
</p:sldLayout>
</file>

<file path=ppt/slideLayouts/slideLayout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bg>
      <p:bgPr>
        <a:blipFill rotWithShape="0">
          <a:blip r:embed="rId2"/>
          <a:stretch/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laceHolder 1"/>
          <p:cNvSpPr>
            <a:spLocks noGrp="1"/>
          </p:cNvSpPr>
          <p:nvPr>
            <p:ph type="title"/>
          </p:nvPr>
        </p:nvSpPr>
        <p:spPr>
          <a:xfrm>
            <a:off x="801720" y="4696560"/>
            <a:ext cx="9086760" cy="32396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cs-CZ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Klikněte pro úpravu formátu textu nadpisu</a:t>
            </a:r>
            <a:endParaRPr b="0" lang="cs-CZ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6" name="PlaceHolder 2"/>
          <p:cNvSpPr>
            <a:spLocks noGrp="1"/>
          </p:cNvSpPr>
          <p:nvPr>
            <p:ph type="body"/>
          </p:nvPr>
        </p:nvSpPr>
        <p:spPr>
          <a:xfrm>
            <a:off x="534240" y="3537720"/>
            <a:ext cx="4694760" cy="41821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lnSpc>
                <a:spcPct val="10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cs-CZ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Klikněte pro úpravu formátu textu osnovy</a:t>
            </a:r>
            <a:endParaRPr b="0" lang="cs-CZ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1" marL="864000" indent="-324000">
              <a:lnSpc>
                <a:spcPct val="100000"/>
              </a:lnSpc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cs-CZ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Druhá úroveň</a:t>
            </a:r>
            <a:endParaRPr b="0" lang="cs-CZ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2" marL="1296000" indent="-288000">
              <a:lnSpc>
                <a:spcPct val="100000"/>
              </a:lnSpc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cs-CZ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Třetí úroveň</a:t>
            </a:r>
            <a:endParaRPr b="0" lang="cs-CZ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3" marL="1728000" indent="-216000">
              <a:lnSpc>
                <a:spcPct val="100000"/>
              </a:lnSpc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cs-CZ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Čtvrtá úroveň osnovy</a:t>
            </a:r>
            <a:endParaRPr b="0" lang="cs-CZ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4" marL="2160000" indent="-216000">
              <a:lnSpc>
                <a:spcPct val="10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cs-CZ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Pátá úroveň osnovy</a:t>
            </a:r>
            <a:endParaRPr b="0" lang="cs-CZ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5" marL="2592000" indent="-216000">
              <a:lnSpc>
                <a:spcPct val="10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cs-CZ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Šestá úroveň</a:t>
            </a:r>
            <a:endParaRPr b="0" lang="cs-CZ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6" marL="3024000" indent="-216000">
              <a:lnSpc>
                <a:spcPct val="10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cs-CZ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Sedmá úroveň</a:t>
            </a:r>
            <a:endParaRPr b="0" lang="cs-CZ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7" name="PlaceHolder 3"/>
          <p:cNvSpPr>
            <a:spLocks noGrp="1"/>
          </p:cNvSpPr>
          <p:nvPr>
            <p:ph type="body"/>
          </p:nvPr>
        </p:nvSpPr>
        <p:spPr>
          <a:xfrm>
            <a:off x="5464800" y="3537720"/>
            <a:ext cx="4694760" cy="41821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lnSpc>
                <a:spcPct val="10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cs-CZ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Klikněte pro úpravu formátu textu osnovy</a:t>
            </a:r>
            <a:endParaRPr b="0" lang="cs-CZ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1" marL="864000" indent="-324000">
              <a:lnSpc>
                <a:spcPct val="100000"/>
              </a:lnSpc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cs-CZ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Druhá úroveň</a:t>
            </a:r>
            <a:endParaRPr b="0" lang="cs-CZ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2" marL="1296000" indent="-288000">
              <a:lnSpc>
                <a:spcPct val="100000"/>
              </a:lnSpc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cs-CZ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Třetí úroveň</a:t>
            </a:r>
            <a:endParaRPr b="0" lang="cs-CZ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3" marL="1728000" indent="-216000">
              <a:lnSpc>
                <a:spcPct val="100000"/>
              </a:lnSpc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cs-CZ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Čtvrtá úroveň osnovy</a:t>
            </a:r>
            <a:endParaRPr b="0" lang="cs-CZ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4" marL="2160000" indent="-216000">
              <a:lnSpc>
                <a:spcPct val="10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cs-CZ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Pátá úroveň osnovy</a:t>
            </a:r>
            <a:endParaRPr b="0" lang="cs-CZ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5" marL="2592000" indent="-216000">
              <a:lnSpc>
                <a:spcPct val="10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cs-CZ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Šestá úroveň</a:t>
            </a:r>
            <a:endParaRPr b="0" lang="cs-CZ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6" marL="3024000" indent="-216000">
              <a:lnSpc>
                <a:spcPct val="10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cs-CZ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Sedmá úroveň</a:t>
            </a:r>
            <a:endParaRPr b="0" lang="cs-CZ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8" name="PlaceHolder 4"/>
          <p:cNvSpPr>
            <a:spLocks noGrp="1"/>
          </p:cNvSpPr>
          <p:nvPr>
            <p:ph type="body"/>
          </p:nvPr>
        </p:nvSpPr>
        <p:spPr>
          <a:xfrm>
            <a:off x="534240" y="8118360"/>
            <a:ext cx="9621360" cy="41821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lnSpc>
                <a:spcPct val="10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cs-CZ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Klikněte pro úpravu formátu textu osnovy</a:t>
            </a:r>
            <a:endParaRPr b="0" lang="cs-CZ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1" marL="864000" indent="-324000">
              <a:lnSpc>
                <a:spcPct val="100000"/>
              </a:lnSpc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cs-CZ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Druhá úroveň</a:t>
            </a:r>
            <a:endParaRPr b="0" lang="cs-CZ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2" marL="1296000" indent="-288000">
              <a:lnSpc>
                <a:spcPct val="100000"/>
              </a:lnSpc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cs-CZ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Třetí úroveň</a:t>
            </a:r>
            <a:endParaRPr b="0" lang="cs-CZ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3" marL="1728000" indent="-216000">
              <a:lnSpc>
                <a:spcPct val="100000"/>
              </a:lnSpc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cs-CZ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Čtvrtá úroveň osnovy</a:t>
            </a:r>
            <a:endParaRPr b="0" lang="cs-CZ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4" marL="2160000" indent="-216000">
              <a:lnSpc>
                <a:spcPct val="10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cs-CZ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Pátá úroveň osnovy</a:t>
            </a:r>
            <a:endParaRPr b="0" lang="cs-CZ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5" marL="2592000" indent="-216000">
              <a:lnSpc>
                <a:spcPct val="10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cs-CZ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Šestá úroveň</a:t>
            </a:r>
            <a:endParaRPr b="0" lang="cs-CZ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6" marL="3024000" indent="-216000">
              <a:lnSpc>
                <a:spcPct val="10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cs-CZ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Sedmá úroveň</a:t>
            </a:r>
            <a:endParaRPr b="0" lang="cs-CZ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</p:spTree>
  </p:cSld>
</p:sldLayout>
</file>

<file path=ppt/slideLayouts/slideLayout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bg>
      <p:bgPr>
        <a:blipFill rotWithShape="0">
          <a:blip r:embed="rId2"/>
          <a:stretch/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laceHolder 1"/>
          <p:cNvSpPr>
            <a:spLocks noGrp="1"/>
          </p:cNvSpPr>
          <p:nvPr>
            <p:ph type="title"/>
          </p:nvPr>
        </p:nvSpPr>
        <p:spPr>
          <a:xfrm>
            <a:off x="801720" y="4696560"/>
            <a:ext cx="9086760" cy="32396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cs-CZ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Klikněte pro úpravu formátu textu nadpisu</a:t>
            </a:r>
            <a:endParaRPr b="0" lang="cs-CZ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20" name="PlaceHolder 2"/>
          <p:cNvSpPr>
            <a:spLocks noGrp="1"/>
          </p:cNvSpPr>
          <p:nvPr>
            <p:ph type="body"/>
          </p:nvPr>
        </p:nvSpPr>
        <p:spPr>
          <a:xfrm>
            <a:off x="534240" y="3537720"/>
            <a:ext cx="9621360" cy="41821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lnSpc>
                <a:spcPct val="10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cs-CZ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Klikněte pro úpravu formátu textu osnovy</a:t>
            </a:r>
            <a:endParaRPr b="0" lang="cs-CZ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1" marL="864000" indent="-324000">
              <a:lnSpc>
                <a:spcPct val="100000"/>
              </a:lnSpc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cs-CZ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Druhá úroveň</a:t>
            </a:r>
            <a:endParaRPr b="0" lang="cs-CZ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2" marL="1296000" indent="-288000">
              <a:lnSpc>
                <a:spcPct val="100000"/>
              </a:lnSpc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cs-CZ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Třetí úroveň</a:t>
            </a:r>
            <a:endParaRPr b="0" lang="cs-CZ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3" marL="1728000" indent="-216000">
              <a:lnSpc>
                <a:spcPct val="100000"/>
              </a:lnSpc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cs-CZ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Čtvrtá úroveň osnovy</a:t>
            </a:r>
            <a:endParaRPr b="0" lang="cs-CZ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4" marL="2160000" indent="-216000">
              <a:lnSpc>
                <a:spcPct val="10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cs-CZ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Pátá úroveň osnovy</a:t>
            </a:r>
            <a:endParaRPr b="0" lang="cs-CZ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5" marL="2592000" indent="-216000">
              <a:lnSpc>
                <a:spcPct val="10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cs-CZ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Šestá úroveň</a:t>
            </a:r>
            <a:endParaRPr b="0" lang="cs-CZ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6" marL="3024000" indent="-216000">
              <a:lnSpc>
                <a:spcPct val="10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cs-CZ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Sedmá úroveň</a:t>
            </a:r>
            <a:endParaRPr b="0" lang="cs-CZ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21" name="PlaceHolder 3"/>
          <p:cNvSpPr>
            <a:spLocks noGrp="1"/>
          </p:cNvSpPr>
          <p:nvPr>
            <p:ph type="body"/>
          </p:nvPr>
        </p:nvSpPr>
        <p:spPr>
          <a:xfrm>
            <a:off x="534240" y="8118360"/>
            <a:ext cx="9621360" cy="41821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lnSpc>
                <a:spcPct val="10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cs-CZ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Klikněte pro úpravu formátu textu osnovy</a:t>
            </a:r>
            <a:endParaRPr b="0" lang="cs-CZ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1" marL="864000" indent="-324000">
              <a:lnSpc>
                <a:spcPct val="100000"/>
              </a:lnSpc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cs-CZ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Druhá úroveň</a:t>
            </a:r>
            <a:endParaRPr b="0" lang="cs-CZ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2" marL="1296000" indent="-288000">
              <a:lnSpc>
                <a:spcPct val="100000"/>
              </a:lnSpc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cs-CZ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Třetí úroveň</a:t>
            </a:r>
            <a:endParaRPr b="0" lang="cs-CZ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3" marL="1728000" indent="-216000">
              <a:lnSpc>
                <a:spcPct val="100000"/>
              </a:lnSpc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cs-CZ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Čtvrtá úroveň osnovy</a:t>
            </a:r>
            <a:endParaRPr b="0" lang="cs-CZ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4" marL="2160000" indent="-216000">
              <a:lnSpc>
                <a:spcPct val="10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cs-CZ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Pátá úroveň osnovy</a:t>
            </a:r>
            <a:endParaRPr b="0" lang="cs-CZ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5" marL="2592000" indent="-216000">
              <a:lnSpc>
                <a:spcPct val="10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cs-CZ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Šestá úroveň</a:t>
            </a:r>
            <a:endParaRPr b="0" lang="cs-CZ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6" marL="3024000" indent="-216000">
              <a:lnSpc>
                <a:spcPct val="10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cs-CZ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Sedmá úroveň</a:t>
            </a:r>
            <a:endParaRPr b="0" lang="cs-CZ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</p:spTree>
  </p:cSld>
</p:sldLayout>
</file>

<file path=ppt/slideLayouts/slideLayout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bg>
      <p:bgPr>
        <a:blipFill rotWithShape="0">
          <a:blip r:embed="rId2"/>
          <a:stretch/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PlaceHolder 1"/>
          <p:cNvSpPr>
            <a:spLocks noGrp="1"/>
          </p:cNvSpPr>
          <p:nvPr>
            <p:ph type="title"/>
          </p:nvPr>
        </p:nvSpPr>
        <p:spPr>
          <a:xfrm>
            <a:off x="801720" y="4696560"/>
            <a:ext cx="9086760" cy="32396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cs-CZ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Klikněte pro úpravu formátu textu nadpisu</a:t>
            </a:r>
            <a:endParaRPr b="0" lang="cs-CZ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23" name="PlaceHolder 2"/>
          <p:cNvSpPr>
            <a:spLocks noGrp="1"/>
          </p:cNvSpPr>
          <p:nvPr>
            <p:ph type="body"/>
          </p:nvPr>
        </p:nvSpPr>
        <p:spPr>
          <a:xfrm>
            <a:off x="534240" y="3537720"/>
            <a:ext cx="4694760" cy="41821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lnSpc>
                <a:spcPct val="10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cs-CZ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Klikněte pro úpravu formátu textu osnovy</a:t>
            </a:r>
            <a:endParaRPr b="0" lang="cs-CZ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1" marL="864000" indent="-324000">
              <a:lnSpc>
                <a:spcPct val="100000"/>
              </a:lnSpc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cs-CZ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Druhá úroveň</a:t>
            </a:r>
            <a:endParaRPr b="0" lang="cs-CZ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2" marL="1296000" indent="-288000">
              <a:lnSpc>
                <a:spcPct val="100000"/>
              </a:lnSpc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cs-CZ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Třetí úroveň</a:t>
            </a:r>
            <a:endParaRPr b="0" lang="cs-CZ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3" marL="1728000" indent="-216000">
              <a:lnSpc>
                <a:spcPct val="100000"/>
              </a:lnSpc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cs-CZ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Čtvrtá úroveň osnovy</a:t>
            </a:r>
            <a:endParaRPr b="0" lang="cs-CZ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4" marL="2160000" indent="-216000">
              <a:lnSpc>
                <a:spcPct val="10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cs-CZ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Pátá úroveň osnovy</a:t>
            </a:r>
            <a:endParaRPr b="0" lang="cs-CZ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5" marL="2592000" indent="-216000">
              <a:lnSpc>
                <a:spcPct val="10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cs-CZ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Šestá úroveň</a:t>
            </a:r>
            <a:endParaRPr b="0" lang="cs-CZ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6" marL="3024000" indent="-216000">
              <a:lnSpc>
                <a:spcPct val="10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cs-CZ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Sedmá úroveň</a:t>
            </a:r>
            <a:endParaRPr b="0" lang="cs-CZ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24" name="PlaceHolder 3"/>
          <p:cNvSpPr>
            <a:spLocks noGrp="1"/>
          </p:cNvSpPr>
          <p:nvPr>
            <p:ph type="body"/>
          </p:nvPr>
        </p:nvSpPr>
        <p:spPr>
          <a:xfrm>
            <a:off x="5464800" y="3537720"/>
            <a:ext cx="4694760" cy="41821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lnSpc>
                <a:spcPct val="10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cs-CZ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Klikněte pro úpravu formátu textu osnovy</a:t>
            </a:r>
            <a:endParaRPr b="0" lang="cs-CZ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1" marL="864000" indent="-324000">
              <a:lnSpc>
                <a:spcPct val="100000"/>
              </a:lnSpc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cs-CZ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Druhá úroveň</a:t>
            </a:r>
            <a:endParaRPr b="0" lang="cs-CZ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2" marL="1296000" indent="-288000">
              <a:lnSpc>
                <a:spcPct val="100000"/>
              </a:lnSpc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cs-CZ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Třetí úroveň</a:t>
            </a:r>
            <a:endParaRPr b="0" lang="cs-CZ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3" marL="1728000" indent="-216000">
              <a:lnSpc>
                <a:spcPct val="100000"/>
              </a:lnSpc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cs-CZ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Čtvrtá úroveň osnovy</a:t>
            </a:r>
            <a:endParaRPr b="0" lang="cs-CZ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4" marL="2160000" indent="-216000">
              <a:lnSpc>
                <a:spcPct val="10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cs-CZ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Pátá úroveň osnovy</a:t>
            </a:r>
            <a:endParaRPr b="0" lang="cs-CZ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5" marL="2592000" indent="-216000">
              <a:lnSpc>
                <a:spcPct val="10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cs-CZ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Šestá úroveň</a:t>
            </a:r>
            <a:endParaRPr b="0" lang="cs-CZ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6" marL="3024000" indent="-216000">
              <a:lnSpc>
                <a:spcPct val="10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cs-CZ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Sedmá úroveň</a:t>
            </a:r>
            <a:endParaRPr b="0" lang="cs-CZ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25" name="PlaceHolder 4"/>
          <p:cNvSpPr>
            <a:spLocks noGrp="1"/>
          </p:cNvSpPr>
          <p:nvPr>
            <p:ph type="body"/>
          </p:nvPr>
        </p:nvSpPr>
        <p:spPr>
          <a:xfrm>
            <a:off x="534240" y="8118360"/>
            <a:ext cx="4694760" cy="41821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lnSpc>
                <a:spcPct val="10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cs-CZ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Klikněte pro úpravu formátu textu osnovy</a:t>
            </a:r>
            <a:endParaRPr b="0" lang="cs-CZ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1" marL="864000" indent="-324000">
              <a:lnSpc>
                <a:spcPct val="100000"/>
              </a:lnSpc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cs-CZ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Druhá úroveň</a:t>
            </a:r>
            <a:endParaRPr b="0" lang="cs-CZ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2" marL="1296000" indent="-288000">
              <a:lnSpc>
                <a:spcPct val="100000"/>
              </a:lnSpc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cs-CZ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Třetí úroveň</a:t>
            </a:r>
            <a:endParaRPr b="0" lang="cs-CZ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3" marL="1728000" indent="-216000">
              <a:lnSpc>
                <a:spcPct val="100000"/>
              </a:lnSpc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cs-CZ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Čtvrtá úroveň osnovy</a:t>
            </a:r>
            <a:endParaRPr b="0" lang="cs-CZ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4" marL="2160000" indent="-216000">
              <a:lnSpc>
                <a:spcPct val="10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cs-CZ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Pátá úroveň osnovy</a:t>
            </a:r>
            <a:endParaRPr b="0" lang="cs-CZ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5" marL="2592000" indent="-216000">
              <a:lnSpc>
                <a:spcPct val="10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cs-CZ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Šestá úroveň</a:t>
            </a:r>
            <a:endParaRPr b="0" lang="cs-CZ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6" marL="3024000" indent="-216000">
              <a:lnSpc>
                <a:spcPct val="10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cs-CZ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Sedmá úroveň</a:t>
            </a:r>
            <a:endParaRPr b="0" lang="cs-CZ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26" name="PlaceHolder 5"/>
          <p:cNvSpPr>
            <a:spLocks noGrp="1"/>
          </p:cNvSpPr>
          <p:nvPr>
            <p:ph type="body"/>
          </p:nvPr>
        </p:nvSpPr>
        <p:spPr>
          <a:xfrm>
            <a:off x="5464800" y="8118360"/>
            <a:ext cx="4694760" cy="41821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lnSpc>
                <a:spcPct val="10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cs-CZ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Klikněte pro úpravu formátu textu osnovy</a:t>
            </a:r>
            <a:endParaRPr b="0" lang="cs-CZ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1" marL="864000" indent="-324000">
              <a:lnSpc>
                <a:spcPct val="100000"/>
              </a:lnSpc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cs-CZ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Druhá úroveň</a:t>
            </a:r>
            <a:endParaRPr b="0" lang="cs-CZ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2" marL="1296000" indent="-288000">
              <a:lnSpc>
                <a:spcPct val="100000"/>
              </a:lnSpc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cs-CZ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Třetí úroveň</a:t>
            </a:r>
            <a:endParaRPr b="0" lang="cs-CZ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3" marL="1728000" indent="-216000">
              <a:lnSpc>
                <a:spcPct val="100000"/>
              </a:lnSpc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cs-CZ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Čtvrtá úroveň osnovy</a:t>
            </a:r>
            <a:endParaRPr b="0" lang="cs-CZ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4" marL="2160000" indent="-216000">
              <a:lnSpc>
                <a:spcPct val="10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cs-CZ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Pátá úroveň osnovy</a:t>
            </a:r>
            <a:endParaRPr b="0" lang="cs-CZ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5" marL="2592000" indent="-216000">
              <a:lnSpc>
                <a:spcPct val="10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cs-CZ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Šestá úroveň</a:t>
            </a:r>
            <a:endParaRPr b="0" lang="cs-CZ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6" marL="3024000" indent="-216000">
              <a:lnSpc>
                <a:spcPct val="10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cs-CZ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Sedmá úroveň</a:t>
            </a:r>
            <a:endParaRPr b="0" lang="cs-CZ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</p:spTree>
  </p:cSld>
</p:sldLayout>
</file>

<file path=ppt/slideLayouts/slideLayout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bg>
      <p:bgPr>
        <a:blipFill rotWithShape="0">
          <a:blip r:embed="rId2"/>
          <a:stretch/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PlaceHolder 1"/>
          <p:cNvSpPr>
            <a:spLocks noGrp="1"/>
          </p:cNvSpPr>
          <p:nvPr>
            <p:ph type="title"/>
          </p:nvPr>
        </p:nvSpPr>
        <p:spPr>
          <a:xfrm>
            <a:off x="801720" y="4696560"/>
            <a:ext cx="9086760" cy="32396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cs-CZ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Klikněte pro úpravu formátu textu nadpisu</a:t>
            </a:r>
            <a:endParaRPr b="0" lang="cs-CZ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28" name="PlaceHolder 2"/>
          <p:cNvSpPr>
            <a:spLocks noGrp="1"/>
          </p:cNvSpPr>
          <p:nvPr>
            <p:ph type="body"/>
          </p:nvPr>
        </p:nvSpPr>
        <p:spPr>
          <a:xfrm>
            <a:off x="534240" y="3537720"/>
            <a:ext cx="3097440" cy="41821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70000" lnSpcReduction="19999"/>
          </a:bodyPr>
          <a:p>
            <a:pPr marL="432000" indent="-324000">
              <a:lnSpc>
                <a:spcPct val="10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cs-CZ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Klikněte pro úpravu formátu textu osnovy</a:t>
            </a:r>
            <a:endParaRPr b="0" lang="cs-CZ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1" marL="864000" indent="-324000">
              <a:lnSpc>
                <a:spcPct val="100000"/>
              </a:lnSpc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cs-CZ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Druhá úroveň</a:t>
            </a:r>
            <a:endParaRPr b="0" lang="cs-CZ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2" marL="1296000" indent="-288000">
              <a:lnSpc>
                <a:spcPct val="100000"/>
              </a:lnSpc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cs-CZ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Třetí úroveň</a:t>
            </a:r>
            <a:endParaRPr b="0" lang="cs-CZ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3" marL="1728000" indent="-216000">
              <a:lnSpc>
                <a:spcPct val="100000"/>
              </a:lnSpc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cs-CZ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Čtvrtá úroveň osnovy</a:t>
            </a:r>
            <a:endParaRPr b="0" lang="cs-CZ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4" marL="2160000" indent="-216000">
              <a:lnSpc>
                <a:spcPct val="10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cs-CZ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Pátá úroveň osnovy</a:t>
            </a:r>
            <a:endParaRPr b="0" lang="cs-CZ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5" marL="2592000" indent="-216000">
              <a:lnSpc>
                <a:spcPct val="10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cs-CZ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Šestá úroveň</a:t>
            </a:r>
            <a:endParaRPr b="0" lang="cs-CZ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6" marL="3024000" indent="-216000">
              <a:lnSpc>
                <a:spcPct val="10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cs-CZ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Sedmá úroveň</a:t>
            </a:r>
            <a:endParaRPr b="0" lang="cs-CZ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29" name="PlaceHolder 3"/>
          <p:cNvSpPr>
            <a:spLocks noGrp="1"/>
          </p:cNvSpPr>
          <p:nvPr>
            <p:ph type="body"/>
          </p:nvPr>
        </p:nvSpPr>
        <p:spPr>
          <a:xfrm>
            <a:off x="3787560" y="3537720"/>
            <a:ext cx="3097440" cy="41821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70000" lnSpcReduction="19999"/>
          </a:bodyPr>
          <a:p>
            <a:pPr marL="432000" indent="-324000">
              <a:lnSpc>
                <a:spcPct val="10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cs-CZ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Klikněte pro úpravu formátu textu osnovy</a:t>
            </a:r>
            <a:endParaRPr b="0" lang="cs-CZ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1" marL="864000" indent="-324000">
              <a:lnSpc>
                <a:spcPct val="100000"/>
              </a:lnSpc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cs-CZ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Druhá úroveň</a:t>
            </a:r>
            <a:endParaRPr b="0" lang="cs-CZ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2" marL="1296000" indent="-288000">
              <a:lnSpc>
                <a:spcPct val="100000"/>
              </a:lnSpc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cs-CZ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Třetí úroveň</a:t>
            </a:r>
            <a:endParaRPr b="0" lang="cs-CZ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3" marL="1728000" indent="-216000">
              <a:lnSpc>
                <a:spcPct val="100000"/>
              </a:lnSpc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cs-CZ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Čtvrtá úroveň osnovy</a:t>
            </a:r>
            <a:endParaRPr b="0" lang="cs-CZ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4" marL="2160000" indent="-216000">
              <a:lnSpc>
                <a:spcPct val="10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cs-CZ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Pátá úroveň osnovy</a:t>
            </a:r>
            <a:endParaRPr b="0" lang="cs-CZ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5" marL="2592000" indent="-216000">
              <a:lnSpc>
                <a:spcPct val="10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cs-CZ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Šestá úroveň</a:t>
            </a:r>
            <a:endParaRPr b="0" lang="cs-CZ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6" marL="3024000" indent="-216000">
              <a:lnSpc>
                <a:spcPct val="10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cs-CZ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Sedmá úroveň</a:t>
            </a:r>
            <a:endParaRPr b="0" lang="cs-CZ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30" name="PlaceHolder 4"/>
          <p:cNvSpPr>
            <a:spLocks noGrp="1"/>
          </p:cNvSpPr>
          <p:nvPr>
            <p:ph type="body"/>
          </p:nvPr>
        </p:nvSpPr>
        <p:spPr>
          <a:xfrm>
            <a:off x="7041240" y="3537720"/>
            <a:ext cx="3097440" cy="41821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70000" lnSpcReduction="19999"/>
          </a:bodyPr>
          <a:p>
            <a:pPr marL="432000" indent="-324000">
              <a:lnSpc>
                <a:spcPct val="10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cs-CZ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Klikněte pro úpravu formátu textu osnovy</a:t>
            </a:r>
            <a:endParaRPr b="0" lang="cs-CZ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1" marL="864000" indent="-324000">
              <a:lnSpc>
                <a:spcPct val="100000"/>
              </a:lnSpc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cs-CZ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Druhá úroveň</a:t>
            </a:r>
            <a:endParaRPr b="0" lang="cs-CZ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2" marL="1296000" indent="-288000">
              <a:lnSpc>
                <a:spcPct val="100000"/>
              </a:lnSpc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cs-CZ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Třetí úroveň</a:t>
            </a:r>
            <a:endParaRPr b="0" lang="cs-CZ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3" marL="1728000" indent="-216000">
              <a:lnSpc>
                <a:spcPct val="100000"/>
              </a:lnSpc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cs-CZ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Čtvrtá úroveň osnovy</a:t>
            </a:r>
            <a:endParaRPr b="0" lang="cs-CZ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4" marL="2160000" indent="-216000">
              <a:lnSpc>
                <a:spcPct val="10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cs-CZ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Pátá úroveň osnovy</a:t>
            </a:r>
            <a:endParaRPr b="0" lang="cs-CZ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5" marL="2592000" indent="-216000">
              <a:lnSpc>
                <a:spcPct val="10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cs-CZ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Šestá úroveň</a:t>
            </a:r>
            <a:endParaRPr b="0" lang="cs-CZ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6" marL="3024000" indent="-216000">
              <a:lnSpc>
                <a:spcPct val="10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cs-CZ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Sedmá úroveň</a:t>
            </a:r>
            <a:endParaRPr b="0" lang="cs-CZ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31" name="PlaceHolder 5"/>
          <p:cNvSpPr>
            <a:spLocks noGrp="1"/>
          </p:cNvSpPr>
          <p:nvPr>
            <p:ph type="body"/>
          </p:nvPr>
        </p:nvSpPr>
        <p:spPr>
          <a:xfrm>
            <a:off x="534240" y="8118360"/>
            <a:ext cx="3097440" cy="41821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70000" lnSpcReduction="19999"/>
          </a:bodyPr>
          <a:p>
            <a:pPr marL="432000" indent="-324000">
              <a:lnSpc>
                <a:spcPct val="10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cs-CZ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Klikněte pro úpravu formátu textu osnovy</a:t>
            </a:r>
            <a:endParaRPr b="0" lang="cs-CZ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1" marL="864000" indent="-324000">
              <a:lnSpc>
                <a:spcPct val="100000"/>
              </a:lnSpc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cs-CZ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Druhá úroveň</a:t>
            </a:r>
            <a:endParaRPr b="0" lang="cs-CZ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2" marL="1296000" indent="-288000">
              <a:lnSpc>
                <a:spcPct val="100000"/>
              </a:lnSpc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cs-CZ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Třetí úroveň</a:t>
            </a:r>
            <a:endParaRPr b="0" lang="cs-CZ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3" marL="1728000" indent="-216000">
              <a:lnSpc>
                <a:spcPct val="100000"/>
              </a:lnSpc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cs-CZ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Čtvrtá úroveň osnovy</a:t>
            </a:r>
            <a:endParaRPr b="0" lang="cs-CZ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4" marL="2160000" indent="-216000">
              <a:lnSpc>
                <a:spcPct val="10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cs-CZ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Pátá úroveň osnovy</a:t>
            </a:r>
            <a:endParaRPr b="0" lang="cs-CZ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5" marL="2592000" indent="-216000">
              <a:lnSpc>
                <a:spcPct val="10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cs-CZ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Šestá úroveň</a:t>
            </a:r>
            <a:endParaRPr b="0" lang="cs-CZ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6" marL="3024000" indent="-216000">
              <a:lnSpc>
                <a:spcPct val="10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cs-CZ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Sedmá úroveň</a:t>
            </a:r>
            <a:endParaRPr b="0" lang="cs-CZ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32" name="PlaceHolder 6"/>
          <p:cNvSpPr>
            <a:spLocks noGrp="1"/>
          </p:cNvSpPr>
          <p:nvPr>
            <p:ph type="body"/>
          </p:nvPr>
        </p:nvSpPr>
        <p:spPr>
          <a:xfrm>
            <a:off x="3787560" y="8118360"/>
            <a:ext cx="3097440" cy="41821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70000" lnSpcReduction="19999"/>
          </a:bodyPr>
          <a:p>
            <a:pPr marL="432000" indent="-324000">
              <a:lnSpc>
                <a:spcPct val="10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cs-CZ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Klikněte pro úpravu formátu textu osnovy</a:t>
            </a:r>
            <a:endParaRPr b="0" lang="cs-CZ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1" marL="864000" indent="-324000">
              <a:lnSpc>
                <a:spcPct val="100000"/>
              </a:lnSpc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cs-CZ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Druhá úroveň</a:t>
            </a:r>
            <a:endParaRPr b="0" lang="cs-CZ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2" marL="1296000" indent="-288000">
              <a:lnSpc>
                <a:spcPct val="100000"/>
              </a:lnSpc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cs-CZ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Třetí úroveň</a:t>
            </a:r>
            <a:endParaRPr b="0" lang="cs-CZ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3" marL="1728000" indent="-216000">
              <a:lnSpc>
                <a:spcPct val="100000"/>
              </a:lnSpc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cs-CZ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Čtvrtá úroveň osnovy</a:t>
            </a:r>
            <a:endParaRPr b="0" lang="cs-CZ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4" marL="2160000" indent="-216000">
              <a:lnSpc>
                <a:spcPct val="10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cs-CZ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Pátá úroveň osnovy</a:t>
            </a:r>
            <a:endParaRPr b="0" lang="cs-CZ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5" marL="2592000" indent="-216000">
              <a:lnSpc>
                <a:spcPct val="10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cs-CZ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Šestá úroveň</a:t>
            </a:r>
            <a:endParaRPr b="0" lang="cs-CZ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6" marL="3024000" indent="-216000">
              <a:lnSpc>
                <a:spcPct val="10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cs-CZ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Sedmá úroveň</a:t>
            </a:r>
            <a:endParaRPr b="0" lang="cs-CZ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33" name="PlaceHolder 7"/>
          <p:cNvSpPr>
            <a:spLocks noGrp="1"/>
          </p:cNvSpPr>
          <p:nvPr>
            <p:ph type="body"/>
          </p:nvPr>
        </p:nvSpPr>
        <p:spPr>
          <a:xfrm>
            <a:off x="7041240" y="8118360"/>
            <a:ext cx="3097440" cy="41821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70000" lnSpcReduction="19999"/>
          </a:bodyPr>
          <a:p>
            <a:pPr marL="432000" indent="-324000">
              <a:lnSpc>
                <a:spcPct val="10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cs-CZ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Klikněte pro úpravu formátu textu osnovy</a:t>
            </a:r>
            <a:endParaRPr b="0" lang="cs-CZ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1" marL="864000" indent="-324000">
              <a:lnSpc>
                <a:spcPct val="100000"/>
              </a:lnSpc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cs-CZ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Druhá úroveň</a:t>
            </a:r>
            <a:endParaRPr b="0" lang="cs-CZ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2" marL="1296000" indent="-288000">
              <a:lnSpc>
                <a:spcPct val="100000"/>
              </a:lnSpc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cs-CZ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Třetí úroveň</a:t>
            </a:r>
            <a:endParaRPr b="0" lang="cs-CZ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3" marL="1728000" indent="-216000">
              <a:lnSpc>
                <a:spcPct val="100000"/>
              </a:lnSpc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cs-CZ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Čtvrtá úroveň osnovy</a:t>
            </a:r>
            <a:endParaRPr b="0" lang="cs-CZ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4" marL="2160000" indent="-216000">
              <a:lnSpc>
                <a:spcPct val="10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cs-CZ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Pátá úroveň osnovy</a:t>
            </a:r>
            <a:endParaRPr b="0" lang="cs-CZ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5" marL="2592000" indent="-216000">
              <a:lnSpc>
                <a:spcPct val="10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cs-CZ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Šestá úroveň</a:t>
            </a:r>
            <a:endParaRPr b="0" lang="cs-CZ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6" marL="3024000" indent="-216000">
              <a:lnSpc>
                <a:spcPct val="10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cs-CZ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Sedmá úroveň</a:t>
            </a:r>
            <a:endParaRPr b="0" lang="cs-CZ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</p:spTree>
  </p:cSld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9" Type="http://schemas.openxmlformats.org/officeDocument/2006/relationships/slideLayout" Target="../slideLayouts/slideLayout8.xml"/><Relationship Id="rId10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1.xml"/><Relationship Id="rId13" Type="http://schemas.openxmlformats.org/officeDocument/2006/relationships/slideLayout" Target="../slideLayouts/slideLayout12.xml"/>
</Relationships>
</file>

<file path=ppt/slideMasters/slideMaster1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</p:sldLayoutIdLst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image" Target="../media/image2.jpeg"/><Relationship Id="rId2" Type="http://schemas.openxmlformats.org/officeDocument/2006/relationships/slideLayout" Target="../slideLayouts/slideLayout12.xml"/>
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blipFill rotWithShape="0">
          <a:blip r:embed="rId1"/>
          <a:stretch/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BlokTextu 2"/>
          <p:cNvSpPr/>
          <p:nvPr/>
        </p:nvSpPr>
        <p:spPr>
          <a:xfrm>
            <a:off x="377640" y="1728360"/>
            <a:ext cx="9934200" cy="9284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algn="ctr">
              <a:lnSpc>
                <a:spcPct val="100000"/>
              </a:lnSpc>
            </a:pPr>
            <a:r>
              <a:rPr b="1" lang="sk-SK" sz="5500" strike="noStrike" u="none">
                <a:solidFill>
                  <a:srgbClr val="70183c"/>
                </a:solidFill>
                <a:effectLst/>
                <a:uFillTx/>
                <a:latin typeface="Arial"/>
                <a:ea typeface="DejaVu Sans"/>
              </a:rPr>
              <a:t>*Zde napište</a:t>
            </a:r>
            <a:r>
              <a:rPr b="1" lang="sk-SK" sz="5500" strike="noStrike" u="none">
                <a:solidFill>
                  <a:srgbClr val="70183c"/>
                </a:solidFill>
                <a:effectLst/>
                <a:uFillTx/>
                <a:latin typeface="Arial"/>
                <a:ea typeface="DejaVu Sans"/>
              </a:rPr>
              <a:t> název zahrady*</a:t>
            </a:r>
            <a:endParaRPr b="0" lang="cs-CZ" sz="5500" strike="noStrike" u="none">
              <a:solidFill>
                <a:srgbClr val="70183c"/>
              </a:solidFill>
              <a:effectLst/>
              <a:uFillTx/>
              <a:latin typeface="Arial"/>
            </a:endParaRPr>
          </a:p>
        </p:txBody>
      </p:sp>
      <p:sp>
        <p:nvSpPr>
          <p:cNvPr id="41" name="BlokTextu 2"/>
          <p:cNvSpPr/>
          <p:nvPr/>
        </p:nvSpPr>
        <p:spPr>
          <a:xfrm>
            <a:off x="2825640" y="9287640"/>
            <a:ext cx="5038560" cy="8517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algn="ctr">
              <a:lnSpc>
                <a:spcPct val="100000"/>
              </a:lnSpc>
            </a:pPr>
            <a:r>
              <a:rPr b="1" lang="sk-SK" sz="5000" strike="noStrike" u="none">
                <a:solidFill>
                  <a:srgbClr val="70183c"/>
                </a:solidFill>
                <a:effectLst/>
                <a:uFillTx/>
                <a:latin typeface="Arial"/>
                <a:ea typeface="DejaVu Sans"/>
              </a:rPr>
              <a:t>7. - 8. 6. 2025</a:t>
            </a:r>
            <a:endParaRPr b="0" lang="cs-CZ" sz="5000" strike="noStrike" u="none">
              <a:solidFill>
                <a:srgbClr val="70183c"/>
              </a:solidFill>
              <a:effectLst/>
              <a:uFillTx/>
              <a:latin typeface="Arial"/>
            </a:endParaRPr>
          </a:p>
        </p:txBody>
      </p:sp>
      <p:sp>
        <p:nvSpPr>
          <p:cNvPr id="42" name="BlokTextu 5"/>
          <p:cNvSpPr/>
          <p:nvPr/>
        </p:nvSpPr>
        <p:spPr>
          <a:xfrm>
            <a:off x="1026000" y="11820600"/>
            <a:ext cx="4462200" cy="26499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algn="r">
              <a:lnSpc>
                <a:spcPct val="100000"/>
              </a:lnSpc>
            </a:pPr>
            <a:r>
              <a:rPr b="0" i="1" lang="sk-SK" sz="2400" strike="noStrike" u="none">
                <a:solidFill>
                  <a:srgbClr val="000000"/>
                </a:solidFill>
                <a:effectLst/>
                <a:uFillTx/>
                <a:latin typeface="Arial"/>
                <a:ea typeface="DejaVu Sans"/>
              </a:rPr>
              <a:t>****Zde napište program***</a:t>
            </a:r>
            <a:endParaRPr b="0" lang="cs-CZ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algn="r">
              <a:lnSpc>
                <a:spcPct val="100000"/>
              </a:lnSpc>
            </a:pPr>
            <a:endParaRPr b="0" lang="cs-CZ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algn="r">
              <a:lnSpc>
                <a:spcPct val="100000"/>
              </a:lnSpc>
            </a:pPr>
            <a:endParaRPr b="0" lang="cs-CZ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algn="r">
              <a:lnSpc>
                <a:spcPct val="100000"/>
              </a:lnSpc>
            </a:pPr>
            <a:endParaRPr b="0" lang="cs-CZ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algn="r">
              <a:lnSpc>
                <a:spcPct val="100000"/>
              </a:lnSpc>
            </a:pPr>
            <a:endParaRPr b="0" lang="cs-CZ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algn="r">
              <a:lnSpc>
                <a:spcPct val="100000"/>
              </a:lnSpc>
            </a:pPr>
            <a:endParaRPr b="0" lang="cs-CZ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algn="r">
              <a:lnSpc>
                <a:spcPct val="100000"/>
              </a:lnSpc>
            </a:pPr>
            <a:endParaRPr b="0" lang="cs-CZ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theme/theme1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  <a:miter/>
        </a:ln>
        <a:ln w="25400" cap="flat" cmpd="sng" algn="ctr">
          <a:prstDash val="solid"/>
          <a:miter/>
        </a:ln>
        <a:ln w="3810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140</TotalTime>
  <Application>LibreOffice/25.2.2.2$Windows_X86_64 LibreOffice_project/7370d4be9e3cf6031a51beef54ff3bda878e3fac</Application>
  <AppVersion>15.0000</AppVersion>
  <Words>15</Words>
  <Paragraphs>7</Paragraphs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2014-05-22T08:43:19Z</dcterms:created>
  <dc:creator>sarahs</dc:creator>
  <dc:description/>
  <dc:language>cs-CZ</dc:language>
  <cp:lastModifiedBy/>
  <dcterms:modified xsi:type="dcterms:W3CDTF">2025-04-14T11:27:43Z</dcterms:modified>
  <cp:revision>42</cp:revision>
  <dc:subject/>
  <dc:title>Prezentácia programu PowerPoint</dc:titl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PresentationFormat">
    <vt:lpwstr>Vlastní</vt:lpwstr>
  </property>
  <property fmtid="{D5CDD505-2E9C-101B-9397-08002B2CF9AE}" pid="3" name="Slides">
    <vt:i4>1</vt:i4>
  </property>
</Properties>
</file>