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1813" cy="15119350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256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801720" y="4696560"/>
            <a:ext cx="9086760" cy="32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534240" y="3537720"/>
            <a:ext cx="4694760" cy="87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5464800" y="3537720"/>
            <a:ext cx="4694760" cy="87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34600" y="603000"/>
            <a:ext cx="9622440" cy="252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cs-CZ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34600" y="3538080"/>
            <a:ext cx="9622440" cy="876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801720" y="4696560"/>
            <a:ext cx="9086760" cy="32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34600" y="3538080"/>
            <a:ext cx="9622440" cy="876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01720" y="4696560"/>
            <a:ext cx="9086760" cy="32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34240" y="3537720"/>
            <a:ext cx="9621360" cy="87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801720" y="4696560"/>
            <a:ext cx="9086760" cy="32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534600" y="3538080"/>
            <a:ext cx="9622440" cy="876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entered Text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34600" y="603000"/>
            <a:ext cx="9622440" cy="2524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cs-CZ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34600" y="3538080"/>
            <a:ext cx="9622440" cy="8769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Content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01720" y="4696560"/>
            <a:ext cx="9086760" cy="32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34240" y="3537720"/>
            <a:ext cx="4694760" cy="418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464800" y="3537720"/>
            <a:ext cx="4694760" cy="87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  <p:sp>
        <p:nvSpPr>
          <p:cNvPr id="10" name="PlaceHolder 4"/>
          <p:cNvSpPr>
            <a:spLocks noGrp="1"/>
          </p:cNvSpPr>
          <p:nvPr>
            <p:ph type="body"/>
          </p:nvPr>
        </p:nvSpPr>
        <p:spPr>
          <a:xfrm>
            <a:off x="534240" y="8118360"/>
            <a:ext cx="4694760" cy="418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 Content and 2 Content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01720" y="4696560"/>
            <a:ext cx="9086760" cy="32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34240" y="3537720"/>
            <a:ext cx="4694760" cy="8768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464800" y="3537720"/>
            <a:ext cx="4694760" cy="418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464800" y="8118360"/>
            <a:ext cx="4694760" cy="418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01720" y="4696560"/>
            <a:ext cx="9086760" cy="32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34240" y="3537720"/>
            <a:ext cx="4694760" cy="418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464800" y="3537720"/>
            <a:ext cx="4694760" cy="418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34240" y="8118360"/>
            <a:ext cx="9621360" cy="418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01720" y="4696560"/>
            <a:ext cx="9086760" cy="32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34240" y="3537720"/>
            <a:ext cx="9621360" cy="418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34240" y="8118360"/>
            <a:ext cx="9621360" cy="418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01720" y="4696560"/>
            <a:ext cx="9086760" cy="32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34240" y="3537720"/>
            <a:ext cx="4694760" cy="418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464800" y="3537720"/>
            <a:ext cx="4694760" cy="418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34240" y="8118360"/>
            <a:ext cx="4694760" cy="418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  <p:sp>
        <p:nvSpPr>
          <p:cNvPr id="26" name="PlaceHolder 5"/>
          <p:cNvSpPr>
            <a:spLocks noGrp="1"/>
          </p:cNvSpPr>
          <p:nvPr>
            <p:ph type="body"/>
          </p:nvPr>
        </p:nvSpPr>
        <p:spPr>
          <a:xfrm>
            <a:off x="5464800" y="8118360"/>
            <a:ext cx="4694760" cy="418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01720" y="4696560"/>
            <a:ext cx="9086760" cy="32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34240" y="3537720"/>
            <a:ext cx="3097440" cy="418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3787560" y="3537720"/>
            <a:ext cx="3097440" cy="418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7041240" y="3537720"/>
            <a:ext cx="3097440" cy="418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34240" y="8118360"/>
            <a:ext cx="3097440" cy="418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  <p:sp>
        <p:nvSpPr>
          <p:cNvPr id="32" name="PlaceHolder 6"/>
          <p:cNvSpPr>
            <a:spLocks noGrp="1"/>
          </p:cNvSpPr>
          <p:nvPr>
            <p:ph type="body"/>
          </p:nvPr>
        </p:nvSpPr>
        <p:spPr>
          <a:xfrm>
            <a:off x="3787560" y="8118360"/>
            <a:ext cx="3097440" cy="418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  <p:sp>
        <p:nvSpPr>
          <p:cNvPr id="33" name="PlaceHolder 7"/>
          <p:cNvSpPr>
            <a:spLocks noGrp="1"/>
          </p:cNvSpPr>
          <p:nvPr>
            <p:ph type="body"/>
          </p:nvPr>
        </p:nvSpPr>
        <p:spPr>
          <a:xfrm>
            <a:off x="7041240" y="8118360"/>
            <a:ext cx="3097440" cy="418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BlokTextu 2"/>
          <p:cNvSpPr/>
          <p:nvPr/>
        </p:nvSpPr>
        <p:spPr>
          <a:xfrm>
            <a:off x="377640" y="1728360"/>
            <a:ext cx="9934200" cy="92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sk-SK" sz="5500" b="1" u="none" strike="noStrike" dirty="0" smtClean="0">
                <a:solidFill>
                  <a:srgbClr val="70183C"/>
                </a:solidFill>
                <a:effectLst/>
                <a:uFillTx/>
                <a:latin typeface="Arial"/>
                <a:ea typeface="DejaVu Sans"/>
              </a:rPr>
              <a:t>Zahrada „Práce Šlechtín“</a:t>
            </a:r>
            <a:endParaRPr lang="cs-CZ" sz="5500" b="0" u="none" strike="noStrike" dirty="0">
              <a:solidFill>
                <a:srgbClr val="70183C"/>
              </a:solidFill>
              <a:effectLst/>
              <a:uFillTx/>
              <a:latin typeface="Arial"/>
            </a:endParaRPr>
          </a:p>
        </p:txBody>
      </p:sp>
      <p:sp>
        <p:nvSpPr>
          <p:cNvPr id="41" name="BlokTextu 2"/>
          <p:cNvSpPr/>
          <p:nvPr/>
        </p:nvSpPr>
        <p:spPr>
          <a:xfrm>
            <a:off x="2825640" y="9287640"/>
            <a:ext cx="5038560" cy="851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sk-SK" sz="5000" b="1" u="none" strike="noStrike">
                <a:solidFill>
                  <a:srgbClr val="70183C"/>
                </a:solidFill>
                <a:effectLst/>
                <a:uFillTx/>
                <a:latin typeface="Arial"/>
                <a:ea typeface="DejaVu Sans"/>
              </a:rPr>
              <a:t>7. - 8. 6. 2025</a:t>
            </a:r>
            <a:endParaRPr lang="cs-CZ" sz="5000" b="0" u="none" strike="noStrike">
              <a:solidFill>
                <a:srgbClr val="70183C"/>
              </a:solidFill>
              <a:effectLst/>
              <a:uFillTx/>
              <a:latin typeface="Arial"/>
            </a:endParaRPr>
          </a:p>
        </p:txBody>
      </p:sp>
      <p:sp>
        <p:nvSpPr>
          <p:cNvPr id="42" name="BlokTextu 5"/>
          <p:cNvSpPr/>
          <p:nvPr/>
        </p:nvSpPr>
        <p:spPr>
          <a:xfrm>
            <a:off x="1026000" y="11820600"/>
            <a:ext cx="4462200" cy="26762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cs-CZ" sz="2400" b="0" u="none" strike="noStrike" dirty="0" smtClean="0">
                <a:solidFill>
                  <a:srgbClr val="000000"/>
                </a:solidFill>
                <a:effectLst/>
                <a:uFillTx/>
                <a:latin typeface="Arial"/>
              </a:rPr>
              <a:t>Od 9 do 15 hodin</a:t>
            </a:r>
          </a:p>
          <a:p>
            <a:pPr algn="r">
              <a:lnSpc>
                <a:spcPct val="100000"/>
              </a:lnSpc>
            </a:pPr>
            <a:r>
              <a:rPr lang="cs-CZ" sz="2400" dirty="0" smtClean="0">
                <a:solidFill>
                  <a:srgbClr val="000000"/>
                </a:solidFill>
                <a:latin typeface="Arial"/>
              </a:rPr>
              <a:t>Prohlídka včelnice </a:t>
            </a:r>
          </a:p>
          <a:p>
            <a:pPr algn="r">
              <a:lnSpc>
                <a:spcPct val="100000"/>
              </a:lnSpc>
            </a:pPr>
            <a:r>
              <a:rPr lang="cs-CZ" sz="2400" b="0" u="none" strike="noStrike" dirty="0" smtClean="0">
                <a:solidFill>
                  <a:srgbClr val="000000"/>
                </a:solidFill>
                <a:effectLst/>
                <a:uFillTx/>
                <a:latin typeface="Arial"/>
              </a:rPr>
              <a:t>Prodej přebytků ze zahrádky</a:t>
            </a:r>
          </a:p>
          <a:p>
            <a:pPr algn="r">
              <a:lnSpc>
                <a:spcPct val="100000"/>
              </a:lnSpc>
            </a:pPr>
            <a:r>
              <a:rPr lang="cs-CZ" sz="2400" dirty="0" smtClean="0">
                <a:solidFill>
                  <a:srgbClr val="000000"/>
                </a:solidFill>
                <a:latin typeface="Arial"/>
              </a:rPr>
              <a:t>Dětský koutek</a:t>
            </a:r>
            <a:endParaRPr lang="cs-CZ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endParaRPr lang="cs-CZ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endParaRPr lang="cs-CZ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endParaRPr lang="cs-CZ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26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DejaVu Sans</vt:lpstr>
      <vt:lpstr>Symbol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subject/>
  <dc:creator>sarahs</dc:creator>
  <dc:description/>
  <cp:lastModifiedBy>User</cp:lastModifiedBy>
  <cp:revision>43</cp:revision>
  <dcterms:created xsi:type="dcterms:W3CDTF">2014-05-22T08:43:19Z</dcterms:created>
  <dcterms:modified xsi:type="dcterms:W3CDTF">2025-05-18T19:27:15Z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Vlastní</vt:lpwstr>
  </property>
  <property fmtid="{D5CDD505-2E9C-101B-9397-08002B2CF9AE}" pid="3" name="Slides">
    <vt:i4>1</vt:i4>
  </property>
</Properties>
</file>